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9"/>
  </p:notesMasterIdLst>
  <p:sldIdLst>
    <p:sldId id="341" r:id="rId2"/>
    <p:sldId id="354" r:id="rId3"/>
    <p:sldId id="336" r:id="rId4"/>
    <p:sldId id="342" r:id="rId5"/>
    <p:sldId id="343" r:id="rId6"/>
    <p:sldId id="357" r:id="rId7"/>
    <p:sldId id="35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7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2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S9xZadqjZl4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7/28/22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57527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r>
              <a:rPr lang="en-US" sz="12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July 28, 2022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ENFORCEMENT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ZONING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ENGINEER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COLLECTOR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WASH AVE ISSUES (423-25, 427,536 AND 542)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COMCAST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 SCIENCE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SAFETY OF WASHINGTON AVE TREES (PLANNING COMM CONCERN)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500 BLOCK OF MELLOW CT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75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DWIGHT AVE PAVING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75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GFL/COUNTY WASTE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7/28</a:t>
            </a:r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/22</a:t>
            </a: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	     10,727.00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		4,761.82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		   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	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211,661.70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FNB 		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5,497.91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		1,374.09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		1,002.43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	     33,844.67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		1,012.83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		5,007.95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		2,602.57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FNB 					     47,900.32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		   231.00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	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20,741.24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  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10,406.84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FNB 				    135,372.80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	     492,367.86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	25,001.52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				Long Term Debt		   241,056.16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ADC4F6-1866-43C5-838C-776731733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2">
                    <a:lumMod val="75000"/>
                  </a:schemeClr>
                </a:solidFill>
              </a:rPr>
              <a:t>MS4 Minute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C3E358A-3D64-4E32-A41E-5B32D6269A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https://youtu.be/S9xZadqjZl4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13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6535</TotalTime>
  <Words>295</Words>
  <Application>Microsoft Office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MS4 Minute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Jermyn Borough</cp:lastModifiedBy>
  <cp:revision>116</cp:revision>
  <dcterms:created xsi:type="dcterms:W3CDTF">2019-10-03T16:39:17Z</dcterms:created>
  <dcterms:modified xsi:type="dcterms:W3CDTF">2022-07-28T19:24:31Z</dcterms:modified>
</cp:coreProperties>
</file>